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fet GÜNGÖR" userId="827394ba16ccb20e" providerId="LiveId" clId="{2C6B2A5C-67FD-443C-96AA-76162CF1387D}"/>
    <pc:docChg chg="addSld delSld modSld">
      <pc:chgData name="Saffet GÜNGÖR" userId="827394ba16ccb20e" providerId="LiveId" clId="{2C6B2A5C-67FD-443C-96AA-76162CF1387D}" dt="2022-06-30T11:45:40.444" v="2" actId="2696"/>
      <pc:docMkLst>
        <pc:docMk/>
      </pc:docMkLst>
      <pc:sldChg chg="del">
        <pc:chgData name="Saffet GÜNGÖR" userId="827394ba16ccb20e" providerId="LiveId" clId="{2C6B2A5C-67FD-443C-96AA-76162CF1387D}" dt="2022-06-30T11:45:40.444" v="2" actId="2696"/>
        <pc:sldMkLst>
          <pc:docMk/>
          <pc:sldMk cId="0" sldId="257"/>
        </pc:sldMkLst>
      </pc:sldChg>
      <pc:sldChg chg="modSp add mod">
        <pc:chgData name="Saffet GÜNGÖR" userId="827394ba16ccb20e" providerId="LiveId" clId="{2C6B2A5C-67FD-443C-96AA-76162CF1387D}" dt="2022-06-30T11:45:35.147" v="1" actId="20577"/>
        <pc:sldMkLst>
          <pc:docMk/>
          <pc:sldMk cId="0" sldId="277"/>
        </pc:sldMkLst>
        <pc:spChg chg="mod">
          <ac:chgData name="Saffet GÜNGÖR" userId="827394ba16ccb20e" providerId="LiveId" clId="{2C6B2A5C-67FD-443C-96AA-76162CF1387D}" dt="2022-06-30T11:45:35.147" v="1" actId="20577"/>
          <ac:spMkLst>
            <pc:docMk/>
            <pc:sldMk cId="0" sldId="27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30.06.2022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rmAutofit fontScale="90000"/>
          </a:bodyPr>
          <a:lstStyle/>
          <a:p>
            <a:r>
              <a:rPr lang="tr-TR" sz="1800" b="1" dirty="0"/>
              <a:t>TOKAT İLİ KÖYLERİN ALTYAPISININ DESTEKLENMESİ (KÖYDES) 2022 YILI PROGRAMI İCMALİ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2850" y="356778"/>
          <a:ext cx="8858304" cy="6329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32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212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53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İLÇELER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BSK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SSB/Beton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Parke Yol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1.kat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2.kat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Sanat Yapısı </a:t>
                      </a: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(ad)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Köy İçi Parke</a:t>
                      </a: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İçme suyu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Kanalizasyon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Sulama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Toplam İş Sayısı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Merkez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Almus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Başçiftlik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Erbaa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11.000 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Niksar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Pazar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Reşadiye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Sulusaray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Turhal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Yeşilyurt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81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262</Words>
  <Application>Microsoft Office PowerPoint</Application>
  <PresentationFormat>Ekran Gösterisi (4:3)</PresentationFormat>
  <Paragraphs>228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TOKAT İLİ KÖYLERİN ALTYAPISININ DESTEKLENMESİ (KÖYDES) 2022 YILI PROGRAMI İCMALİ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TOKAT İLİ KÖYLERİN ALTYAPISININ DESTEKLENMESİ (KÖYDES) 2021 YILI PROGRAMI İCMALİ</dc:title>
  <dc:creator>saffet</dc:creator>
  <cp:lastModifiedBy>Saffet GÜNGÖR</cp:lastModifiedBy>
  <cp:revision>1</cp:revision>
  <dcterms:created xsi:type="dcterms:W3CDTF">2021-05-12T12:30:01Z</dcterms:created>
  <dcterms:modified xsi:type="dcterms:W3CDTF">2022-06-30T11:45:49Z</dcterms:modified>
</cp:coreProperties>
</file>